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6FB0F8F-94B6-4A62-8AED-1FAD8FE0BA42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6C45A88-DDD2-49B8-A75C-F03CB4E35A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83" y="932163"/>
            <a:ext cx="9165683" cy="5346649"/>
          </a:xfrm>
          <a:effectLst>
            <a:softEdge rad="127000"/>
          </a:effec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0" y="5463500"/>
            <a:ext cx="8980077" cy="136026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Декада «Язык – зеркало души народа», приуроченная к </a:t>
            </a:r>
            <a:r>
              <a:rPr lang="ru-RU" sz="2400" b="1" dirty="0" smtClean="0"/>
              <a:t>Году </a:t>
            </a:r>
            <a:r>
              <a:rPr lang="ru-RU" sz="2400" b="1" dirty="0"/>
              <a:t>русского языка в странах СНГ (20.02.2023 – 02.03.2023)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88641"/>
            <a:ext cx="8064896" cy="1008112"/>
          </a:xfrm>
        </p:spPr>
        <p:txBody>
          <a:bodyPr>
            <a:normAutofit fontScale="90000"/>
          </a:bodyPr>
          <a:lstStyle/>
          <a:p>
            <a:pPr marL="0" indent="0" algn="r">
              <a:buNone/>
            </a:pPr>
            <a:r>
              <a:rPr lang="ru-RU" sz="2000" dirty="0" err="1">
                <a:effectLst/>
              </a:rPr>
              <a:t>КазУМОиМЯ</a:t>
            </a:r>
            <a:r>
              <a:rPr lang="ru-RU" sz="2000" dirty="0">
                <a:effectLst/>
              </a:rPr>
              <a:t> имени </a:t>
            </a:r>
            <a:r>
              <a:rPr lang="ru-RU" sz="2000" dirty="0" err="1">
                <a:effectLst/>
              </a:rPr>
              <a:t>Абылай</a:t>
            </a:r>
            <a:r>
              <a:rPr lang="ru-RU" sz="2000" dirty="0">
                <a:effectLst/>
              </a:rPr>
              <a:t> хана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       Кафедра т</a:t>
            </a:r>
            <a:r>
              <a:rPr lang="ru-RU" sz="2000" dirty="0"/>
              <a:t>еоретического</a:t>
            </a:r>
            <a:r>
              <a:rPr lang="ru-RU" sz="2000" dirty="0">
                <a:effectLst/>
              </a:rPr>
              <a:t> и </a:t>
            </a:r>
            <a:r>
              <a:rPr lang="ru-RU" sz="2000">
                <a:effectLst/>
              </a:rPr>
              <a:t>прикладного языковедения 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4619"/>
            <a:ext cx="13239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52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</TotalTime>
  <Words>25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Arial Black</vt:lpstr>
      <vt:lpstr>Главная</vt:lpstr>
      <vt:lpstr>КазУМОиМЯ имени Абылай хана        Кафедра теоретического и прикладного языковедения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КазУМОиМЯ имени Абылай хана        Кафедра типологического и прикладного языковедения</dc:title>
  <dc:creator>Vita</dc:creator>
  <cp:lastModifiedBy>Пользователь</cp:lastModifiedBy>
  <cp:revision>5</cp:revision>
  <dcterms:created xsi:type="dcterms:W3CDTF">2023-03-05T18:29:28Z</dcterms:created>
  <dcterms:modified xsi:type="dcterms:W3CDTF">2023-03-06T08:31:35Z</dcterms:modified>
</cp:coreProperties>
</file>